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F5B83-E6D8-4642-B483-8E0266C25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E7C2F3-7CB3-467C-8C89-368CD3855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79464C-5E3D-4E21-A8A5-C0BC6F365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10ACF8-284D-4695-9D92-49B8F5A9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4BE9E7-D72E-431A-96FF-F5893BA0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42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67ED3-286C-46DA-A4B3-ED5CEDAE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FD8386-95DA-4040-A9C2-6A474CD0A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0269F-B198-4DB5-B246-6BFC2B48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F7C923-F83C-42B1-A8D0-568B716C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BFDCB-EB93-4309-B584-7AD9FD03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231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D6E097-7B2B-4F52-979B-C21575AF5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134F5E-1EF7-49C5-BE44-BEEEB0624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8EE75-B9B9-40A9-A6FE-E47B439B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490B25-1BCF-4077-9345-3E29F07B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C2CEFD-5147-4D42-AB3C-6DD4649A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21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1AAE6-07D2-4FE9-861C-69968F85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0F82C9-94CE-4B99-B3AE-4E74E4171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AE9F7-F064-4EEB-A78C-2C35DAE8F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4E46E4-9657-4277-9D28-22510631E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33FCA8-6B79-4F76-8098-96FF9BED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68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61AAE-B007-4709-841F-DBCE97E2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DCFB37-B23E-4B11-B8D2-221A0E6C6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25DC65-436C-4FFD-AEA4-0CDEE832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F94F6-62EF-46BC-86B6-9A28B895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0395CC-73A0-410B-9A1B-5C5DCDDA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37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7F20D-7850-45EF-A4C2-814A23746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1CBCE7-1ABC-4E2D-BC34-64E017D41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2375AF-78D4-457B-A2CE-979F1A101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39511F-45FB-429A-AAA5-E9D26F18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A43C4-53AA-4C3E-AA08-05631070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0DE792-5983-421D-B797-3BCCD046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94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54AEE-1550-483F-A97E-8CC983FB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B8A1D-517A-4AC2-B253-E8297F115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FC6E0F-53DA-4E4C-AB1A-5E4466E5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3C2154-DB06-45B3-90CA-0276E9B70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D4B7F6-0BB0-4266-B840-AAEA32B55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800557-94AA-4625-B49D-F5B3B80B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7BAEB2-5322-4C3F-B537-A955B159B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37CF01-E76B-424D-B8F4-E74FCEB8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24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96017-2403-4D34-8F1D-C796D3169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971315-7275-497D-BEAF-61888505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C6C884-4DB3-4A59-A91E-4C2F6A7A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CE66A2-C260-4ECC-826E-73245E59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35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970913-3D1C-4E33-8366-D1F1076D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231FF8-02E9-481F-8B12-33503B1B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0957AB-A315-418E-8BDE-C86D3724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5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1DAFA-825B-452F-8772-CDA8D682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B69D24-071D-40D9-957B-DCA3A462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29C7F0-BF8C-4827-A1E1-1C6DC99CB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570B5A-82C8-45FE-8224-1A9C4AFB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BA7DA4-678E-4B21-8177-4EFF44FD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EE3337-2ACD-4970-82A3-518A0AF2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6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9B621-8B12-47E7-B39F-9C6474CC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DA8020-87EA-45F3-960A-46B074347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569C26-A346-4493-B73B-101A95511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BFB5A8-22F9-4B2C-9AA6-0428CB98E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C039D3-8B3E-4A98-A7E4-3435BC392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87278E-A8E5-4699-92EE-10A12D0D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2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3A9A0B-4C24-4143-8C72-2B4DB528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DD6053-89D1-4BD2-94E2-4D6BB78F8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67482-7D50-4039-9237-F89672C7E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791F1-C818-44CC-B318-48D564FB636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285E9-4D32-4FAF-9311-883E01556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BF70A2-8AE7-4AD7-A170-71C760492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0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53C84BC-84F0-41B2-9934-9D6FDE900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395" y="1607410"/>
            <a:ext cx="10853210" cy="4258733"/>
          </a:xfrm>
        </p:spPr>
        <p:txBody>
          <a:bodyPr>
            <a:normAutofit lnSpcReduction="10000"/>
          </a:bodyPr>
          <a:lstStyle/>
          <a:p>
            <a:r>
              <a:rPr lang="es-MX" b="1" dirty="0">
                <a:latin typeface="Montserrat" panose="00000500000000000000" pitchFamily="2" charset="0"/>
              </a:rPr>
              <a:t>Índice de Expedientes Clasificados como Reservados</a:t>
            </a:r>
          </a:p>
          <a:p>
            <a:r>
              <a:rPr lang="es-MX" b="1" dirty="0">
                <a:latin typeface="Montserrat" panose="00000500000000000000" pitchFamily="2" charset="0"/>
              </a:rPr>
              <a:t>Enero – Junio 2025</a:t>
            </a:r>
          </a:p>
          <a:p>
            <a:endParaRPr lang="es-MX" sz="1600" b="1" dirty="0">
              <a:latin typeface="Montserrat" panose="00000500000000000000" pitchFamily="2" charset="0"/>
            </a:endParaRPr>
          </a:p>
          <a:p>
            <a:pPr algn="just"/>
            <a:r>
              <a:rPr lang="es-MX" dirty="0">
                <a:latin typeface="Montserrat" panose="00000500000000000000" pitchFamily="2" charset="0"/>
              </a:rPr>
              <a:t>De conformidad con los artículos 66 fracción XVIII y 131 de la Ley de Transparencia y Acceso a la Información Pública para el Estado de Quintana Roo, capítulo III Décimo Segundo de</a:t>
            </a:r>
            <a:r>
              <a:rPr lang="es-MX" i="1" dirty="0">
                <a:latin typeface="Montserrat" panose="00000500000000000000" pitchFamily="2" charset="0"/>
              </a:rPr>
              <a:t> Lineamientos Generales en materia de Clasificación y Desclasificación de la Información, así como para la Elaboración de Versiones Públicas, emitido por el Sistema Nacional de Transparencia, </a:t>
            </a:r>
            <a:r>
              <a:rPr lang="es-MX" dirty="0">
                <a:latin typeface="Montserrat" panose="00000500000000000000" pitchFamily="2" charset="0"/>
              </a:rPr>
              <a:t>referente al </a:t>
            </a:r>
            <a:r>
              <a:rPr lang="es-MX" b="1" dirty="0">
                <a:latin typeface="Montserrat" panose="00000500000000000000" pitchFamily="2" charset="0"/>
              </a:rPr>
              <a:t>Índice de Expedientes Clasificados como Reservados, </a:t>
            </a:r>
            <a:r>
              <a:rPr lang="es-MX" dirty="0">
                <a:latin typeface="Montserrat" panose="00000500000000000000" pitchFamily="2" charset="0"/>
              </a:rPr>
              <a:t>se informa que a la fecha el Centro de Conciliación Laboral del Estado de Quintana Roo, no cuenta con información de carácter reservada.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84E1C64-48AA-4271-8C76-FFC08AB83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945" y="5866143"/>
            <a:ext cx="2309798" cy="84094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91EB11D-C460-408E-93DA-3484D86FD24D}"/>
              </a:ext>
            </a:extLst>
          </p:cNvPr>
          <p:cNvSpPr txBox="1"/>
          <p:nvPr/>
        </p:nvSpPr>
        <p:spPr>
          <a:xfrm>
            <a:off x="627590" y="5733358"/>
            <a:ext cx="967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Montserrat" panose="00000500000000000000" pitchFamily="2" charset="0"/>
              </a:rPr>
              <a:t>Aprobado por el Comité de Transparencia del CCLQROO mediante No. ACUERDO/CT/4S.O./003/2025  </a:t>
            </a:r>
          </a:p>
        </p:txBody>
      </p:sp>
      <p:pic>
        <p:nvPicPr>
          <p:cNvPr id="6" name="officeArt object" descr="Image">
            <a:extLst>
              <a:ext uri="{FF2B5EF4-FFF2-40B4-BE49-F238E27FC236}">
                <a16:creationId xmlns:a16="http://schemas.microsoft.com/office/drawing/2014/main" id="{1C38A016-C5B4-4D95-A71E-E03DB4FC5634}"/>
              </a:ext>
            </a:extLst>
          </p:cNvPr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7590" y="411360"/>
            <a:ext cx="2454277" cy="7279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2289175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usuario1</dc:creator>
  <cp:lastModifiedBy>usuario1</cp:lastModifiedBy>
  <cp:revision>7</cp:revision>
  <dcterms:created xsi:type="dcterms:W3CDTF">2022-11-29T20:20:10Z</dcterms:created>
  <dcterms:modified xsi:type="dcterms:W3CDTF">2025-07-22T20:49:40Z</dcterms:modified>
</cp:coreProperties>
</file>