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Extra-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sv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svg"/><Relationship Id="rId5" Type="http://schemas.openxmlformats.org/officeDocument/2006/relationships/image" Target="../media/image4.pn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2489" y="1857059"/>
            <a:ext cx="16703021" cy="1342555"/>
            <a:chOff x="0" y="0"/>
            <a:chExt cx="22270695" cy="1790073"/>
          </a:xfrm>
        </p:grpSpPr>
        <p:sp>
          <p:nvSpPr>
            <p:cNvPr id="3" name="AutoShape 3"/>
            <p:cNvSpPr/>
            <p:nvPr/>
          </p:nvSpPr>
          <p:spPr>
            <a:xfrm>
              <a:off x="8225" y="48616"/>
              <a:ext cx="4297772" cy="0"/>
            </a:xfrm>
            <a:prstGeom prst="line">
              <a:avLst/>
            </a:prstGeom>
            <a:ln w="97232" cap="rnd">
              <a:solidFill>
                <a:srgbClr val="8E002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48616" y="48616"/>
              <a:ext cx="0" cy="1144766"/>
            </a:xfrm>
            <a:prstGeom prst="line">
              <a:avLst/>
            </a:prstGeom>
            <a:ln w="97232" cap="rnd">
              <a:solidFill>
                <a:srgbClr val="8E002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flipH="1">
              <a:off x="17964698" y="1741457"/>
              <a:ext cx="4297772" cy="0"/>
            </a:xfrm>
            <a:prstGeom prst="line">
              <a:avLst/>
            </a:prstGeom>
            <a:ln w="97232" cap="rnd">
              <a:solidFill>
                <a:srgbClr val="8E002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flipV="1">
              <a:off x="22222079" y="596691"/>
              <a:ext cx="0" cy="1144766"/>
            </a:xfrm>
            <a:prstGeom prst="line">
              <a:avLst/>
            </a:prstGeom>
            <a:ln w="97232" cap="rnd">
              <a:solidFill>
                <a:srgbClr val="8E002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61654" y="249756"/>
              <a:ext cx="22153479" cy="1465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8"/>
                </a:lnSpc>
                <a:spcBef>
                  <a:spcPct val="0"/>
                </a:spcBef>
              </a:pPr>
              <a:r>
                <a:rPr lang="en-US" sz="2141">
                  <a:solidFill>
                    <a:srgbClr val="000000"/>
                  </a:solidFill>
                  <a:latin typeface="Montserrat Extra-Bold"/>
                </a:rPr>
                <a:t>EL DÍA 27 DE FEBRERO 2023, SE REALIZÓ LA INSTALACIÓN DEL COMITÉ INSTITUCIONAL PARA LA IGUALDAD DE GÉNERO Y EL SUBCOMITÉ INTERNO CONTRA EL HOSTIGAMIENTO Y ACOSO SEXUAL DEL CENTRO DE CONCILIACIÓN LABORAL DEL ESTADO DE QUINTANA ROO.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93755" y="76636"/>
            <a:ext cx="4270338" cy="1294775"/>
            <a:chOff x="0" y="0"/>
            <a:chExt cx="5693784" cy="172636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14454" t="25020" r="12425" b="29078"/>
            <a:stretch>
              <a:fillRect/>
            </a:stretch>
          </p:blipFill>
          <p:spPr>
            <a:xfrm>
              <a:off x="1263712" y="81029"/>
              <a:ext cx="4430072" cy="156430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33710" t="9615" r="32638" b="8659"/>
            <a:stretch>
              <a:fillRect/>
            </a:stretch>
          </p:blipFill>
          <p:spPr>
            <a:xfrm>
              <a:off x="0" y="0"/>
              <a:ext cx="1263712" cy="1726367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1501970" y="76636"/>
            <a:ext cx="6621434" cy="1294775"/>
            <a:chOff x="0" y="0"/>
            <a:chExt cx="8828578" cy="172636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t="20369" b="19350"/>
            <a:stretch>
              <a:fillRect/>
            </a:stretch>
          </p:blipFill>
          <p:spPr>
            <a:xfrm>
              <a:off x="0" y="0"/>
              <a:ext cx="5091374" cy="172636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237369" y="0"/>
              <a:ext cx="3591209" cy="161990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 l="35517" t="20369" r="59835" b="19350"/>
            <a:stretch>
              <a:fillRect/>
            </a:stretch>
          </p:blipFill>
          <p:spPr>
            <a:xfrm>
              <a:off x="5014625" y="0"/>
              <a:ext cx="236594" cy="1726367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99313">
            <a:off x="7477902" y="4540308"/>
            <a:ext cx="3611173" cy="2619372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248463" y="4307818"/>
            <a:ext cx="7232234" cy="4068081"/>
            <a:chOff x="0" y="0"/>
            <a:chExt cx="1128903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8"/>
              <a:stretch>
                <a:fillRect t="-17087" r="-2965" b="-24746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924574" y="4307818"/>
            <a:ext cx="7078022" cy="3981338"/>
            <a:chOff x="0" y="0"/>
            <a:chExt cx="1128903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9"/>
              <a:stretch>
                <a:fillRect t="-16254" r="-1638" b="-23827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3755" y="76636"/>
            <a:ext cx="4270338" cy="1294775"/>
            <a:chOff x="0" y="0"/>
            <a:chExt cx="5693784" cy="17263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454" t="25020" r="12425" b="29078"/>
            <a:stretch>
              <a:fillRect/>
            </a:stretch>
          </p:blipFill>
          <p:spPr>
            <a:xfrm>
              <a:off x="1263712" y="81029"/>
              <a:ext cx="4430072" cy="156430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33710" t="9615" r="32638" b="8659"/>
            <a:stretch>
              <a:fillRect/>
            </a:stretch>
          </p:blipFill>
          <p:spPr>
            <a:xfrm>
              <a:off x="0" y="0"/>
              <a:ext cx="1263712" cy="172636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1501970" y="76636"/>
            <a:ext cx="6621434" cy="1294775"/>
            <a:chOff x="0" y="0"/>
            <a:chExt cx="8828578" cy="172636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t="20369" b="19350"/>
            <a:stretch>
              <a:fillRect/>
            </a:stretch>
          </p:blipFill>
          <p:spPr>
            <a:xfrm>
              <a:off x="0" y="0"/>
              <a:ext cx="5091374" cy="172636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237369" y="0"/>
              <a:ext cx="3591209" cy="161990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35517" t="20369" r="59835" b="19350"/>
            <a:stretch>
              <a:fillRect/>
            </a:stretch>
          </p:blipFill>
          <p:spPr>
            <a:xfrm>
              <a:off x="5014625" y="0"/>
              <a:ext cx="236594" cy="1726367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2129" y="3090422"/>
            <a:ext cx="5645412" cy="42340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63836" y="6004802"/>
            <a:ext cx="5447176" cy="40853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997307" y="5456494"/>
            <a:ext cx="5107046" cy="38302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636052" y="1168240"/>
            <a:ext cx="2813029" cy="24192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606165" y="3301370"/>
            <a:ext cx="1217410" cy="2012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864034">
            <a:off x="10955093" y="4964254"/>
            <a:ext cx="1518979" cy="69873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064538" y="1028700"/>
            <a:ext cx="1571514" cy="165898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93755" y="7619755"/>
            <a:ext cx="3346812" cy="279877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32129" y="1627162"/>
            <a:ext cx="13365484" cy="1463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84"/>
              </a:lnSpc>
            </a:pPr>
            <a:r>
              <a:rPr lang="en-US" sz="2132">
                <a:solidFill>
                  <a:srgbClr val="000000"/>
                </a:solidFill>
                <a:latin typeface="Montserrat Extra-Bold"/>
              </a:rPr>
              <a:t>PARTICIPACIÓN CON ÉXITO AL TALLER “MUJERES EN CONSTRUCCIÓN DE PAZ”, IMPARTIDO POR EL INSTITUTO QUINTANARROENSE DE LA MUJERCOMOPARTE DE LAS ACCIONES DE LA POLÍTICAESTATAL EN MATERIA DE IGUALDAD.</a:t>
            </a:r>
          </a:p>
          <a:p>
            <a:pPr algn="just">
              <a:lnSpc>
                <a:spcPts val="2984"/>
              </a:lnSpc>
              <a:spcBef>
                <a:spcPct val="0"/>
              </a:spcBef>
            </a:pPr>
            <a:endParaRPr lang="en-US" sz="2132">
              <a:solidFill>
                <a:srgbClr val="000000"/>
              </a:solidFill>
              <a:latin typeface="Montserrat Extra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467281" y="3263270"/>
            <a:ext cx="8792019" cy="1748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37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837"/>
              </a:lnSpc>
              <a:spcBef>
                <a:spcPct val="0"/>
              </a:spcBef>
            </a:pPr>
            <a:r>
              <a:rPr lang="en-US" sz="2026">
                <a:solidFill>
                  <a:srgbClr val="000000"/>
                </a:solidFill>
                <a:latin typeface="Montserrat Extra-Bold"/>
              </a:rPr>
              <a:t>LOS INTEGRANTES DEL COMITÉ, PARTICIPAN DE MANERA ACTIVA, EN LA CONSTRUCCIÓN DE ESPACIOS QUE PERMITANSEGUIRFORTALECIENDO Y EMPODERANDO A LAS MUJERES.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3755" y="76636"/>
            <a:ext cx="4270338" cy="1294775"/>
            <a:chOff x="0" y="0"/>
            <a:chExt cx="5693784" cy="17263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454" t="25020" r="12425" b="29078"/>
            <a:stretch>
              <a:fillRect/>
            </a:stretch>
          </p:blipFill>
          <p:spPr>
            <a:xfrm>
              <a:off x="1263712" y="81029"/>
              <a:ext cx="4430072" cy="156430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33710" t="9615" r="32638" b="8659"/>
            <a:stretch>
              <a:fillRect/>
            </a:stretch>
          </p:blipFill>
          <p:spPr>
            <a:xfrm>
              <a:off x="0" y="0"/>
              <a:ext cx="1263712" cy="172636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1501970" y="76636"/>
            <a:ext cx="6621434" cy="1294775"/>
            <a:chOff x="0" y="0"/>
            <a:chExt cx="8828578" cy="172636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t="20369" b="19350"/>
            <a:stretch>
              <a:fillRect/>
            </a:stretch>
          </p:blipFill>
          <p:spPr>
            <a:xfrm>
              <a:off x="0" y="0"/>
              <a:ext cx="5091374" cy="1726367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237369" y="0"/>
              <a:ext cx="3591209" cy="161990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35517" t="20369" r="59835" b="19350"/>
            <a:stretch>
              <a:fillRect/>
            </a:stretch>
          </p:blipFill>
          <p:spPr>
            <a:xfrm>
              <a:off x="5014625" y="0"/>
              <a:ext cx="236594" cy="1726367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141591" y="5140839"/>
            <a:ext cx="4677928" cy="34097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63100" y="2932319"/>
            <a:ext cx="5106649" cy="3127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182069" y="6383992"/>
            <a:ext cx="5573382" cy="371326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66325" y="6493559"/>
            <a:ext cx="5241199" cy="34941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484" y="1271424"/>
            <a:ext cx="2036360" cy="250558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04765" y="1271424"/>
            <a:ext cx="1509070" cy="161162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67457" y="3805586"/>
            <a:ext cx="1358868" cy="272765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rcRect l="950" r="950"/>
          <a:stretch>
            <a:fillRect/>
          </a:stretch>
        </p:blipFill>
        <p:spPr>
          <a:xfrm rot="1464534">
            <a:off x="15434339" y="7959177"/>
            <a:ext cx="2700792" cy="259824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10843" y="1656077"/>
            <a:ext cx="13717810" cy="141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2"/>
              </a:lnSpc>
            </a:pPr>
            <a:r>
              <a:rPr lang="en-US" sz="2066">
                <a:solidFill>
                  <a:srgbClr val="000000"/>
                </a:solidFill>
                <a:latin typeface="Montserrat Extra-Bold"/>
              </a:rPr>
              <a:t>LAS INTEGRANTES DEL COMITÉ DE IGUALDAD DE GÉNERO DEL CCLQROO, ASISTIERON AL EVENTO “RECONOCIMIENTOMUJERQUINTANARROENSEDESTACADA 2023” ENCABEZADO POR LA GOBERNADORA MARA LEZAMA.</a:t>
            </a:r>
          </a:p>
          <a:p>
            <a:pPr algn="just">
              <a:lnSpc>
                <a:spcPts val="2892"/>
              </a:lnSpc>
              <a:spcBef>
                <a:spcPct val="0"/>
              </a:spcBef>
            </a:pPr>
            <a:endParaRPr lang="en-US" sz="2066">
              <a:solidFill>
                <a:srgbClr val="000000"/>
              </a:solidFill>
              <a:latin typeface="Montserrat Extra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455523" y="2844952"/>
            <a:ext cx="8144711" cy="224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87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2587"/>
              </a:lnSpc>
              <a:spcBef>
                <a:spcPct val="0"/>
              </a:spcBef>
            </a:pPr>
            <a:r>
              <a:rPr lang="en-US" sz="1848">
                <a:solidFill>
                  <a:srgbClr val="000000"/>
                </a:solidFill>
                <a:latin typeface="Montserrat Extra-Bold"/>
              </a:rPr>
              <a:t>DURANTE EL EVENTO SE RECONOCIÓPÚBLICAMENTE LA TRAYECTORIA Y LOS ESFUERZOS DE LAS QUINTANARROENSES EN LOS ÁMBITOS POLITICOS, EMPRESARIAL, CIENTÍFICO, TECNOLOGÍCO, EDUCATIVO, CULTURAL, ECOLOGÍCO, TURÍSTICO, INDÍGENA, SALUD, DEPORTIVO, COMUNICACIÓN Y CIUDADANO.</a:t>
            </a:r>
          </a:p>
          <a:p>
            <a:pPr algn="just">
              <a:lnSpc>
                <a:spcPts val="2587"/>
              </a:lnSpc>
              <a:spcBef>
                <a:spcPct val="0"/>
              </a:spcBef>
            </a:pPr>
            <a:endParaRPr lang="en-US" sz="1848">
              <a:solidFill>
                <a:srgbClr val="000000"/>
              </a:solidFill>
              <a:latin typeface="Montserrat Extra-Bold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 l="950" r="950"/>
          <a:stretch>
            <a:fillRect/>
          </a:stretch>
        </p:blipFill>
        <p:spPr>
          <a:xfrm rot="5106332">
            <a:off x="-649155" y="7959177"/>
            <a:ext cx="2700792" cy="25982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Personalizado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Calibri</vt:lpstr>
      <vt:lpstr>Arial</vt:lpstr>
      <vt:lpstr>Montserrat Extra-Bold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Libre Producto</dc:title>
  <dc:creator>Leticia</dc:creator>
  <cp:lastModifiedBy>Departamento de Tecnologías de la Información y Comunicaciones</cp:lastModifiedBy>
  <cp:revision>2</cp:revision>
  <dcterms:created xsi:type="dcterms:W3CDTF">2006-08-16T00:00:00Z</dcterms:created>
  <dcterms:modified xsi:type="dcterms:W3CDTF">2024-07-11T14:53:09Z</dcterms:modified>
  <dc:identifier>DAFgqX0m5dI</dc:identifier>
</cp:coreProperties>
</file>